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5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22012-664A-4DB9-A30F-1F6A7B1934B2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AD9C-C899-4F79-8896-E655B9E1533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morgan\Dropbox\Photos\Photo Mar 31, 10 47 29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0600"/>
            <a:ext cx="9144000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morgan\Dropbox\Photos\Photo Mar 31, 10 58 13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2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morgan\Dropbox\Photos\Photo Mar 31, 10 58 59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morgan\Dropbox\Photos\Photo Mar 31, 10 59 54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3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morgan\Dropbox\Photos\Photo Mar 31, 11 01 24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00200"/>
            <a:ext cx="9144000" cy="8458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morgan\Dropbox\Photos\Photo Mar 31, 11 09 46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39927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morgan\Dropbox\Photos\Photo Mar 31, 10 48 50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0"/>
            <a:ext cx="9144000" cy="7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morgan\Dropbox\Photos\Photo Mar 31, 10 49 37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1"/>
            <a:ext cx="9144000" cy="3895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morgan\Dropbox\Photos\Photo Mar 31, 10 51 17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76300" y="-1409702"/>
            <a:ext cx="7391402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mmorgan\Dropbox\Photos\Photo Mar 31, 10 51 35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838200"/>
            <a:ext cx="9144000" cy="769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morgan\Dropbox\Photos\Photo Mar 31, 10 52 48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64523"/>
            <a:ext cx="9144000" cy="8122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morgan\Dropbox\Photos\Photo Mar 31, 10 53 45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morgan\Dropbox\Photos\Photo Mar 31, 10 54 46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30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morgan\Dropbox\Photos\Photo Mar 31, 10 57 10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63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CP-ISD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mmorgan</dc:creator>
  <cp:lastModifiedBy>mmorgan</cp:lastModifiedBy>
  <cp:revision>1</cp:revision>
  <dcterms:created xsi:type="dcterms:W3CDTF">2014-04-01T13:46:29Z</dcterms:created>
  <dcterms:modified xsi:type="dcterms:W3CDTF">2014-04-01T13:50:44Z</dcterms:modified>
</cp:coreProperties>
</file>